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5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BE022D-3D52-4095-8E48-91489167F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53B7DF-F36A-475F-BCDC-CE363957AA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B01A33-2C62-44B6-939E-0B78C22A9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97A937-B773-4921-B8FA-2C4B41C95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A7D63A-4863-44AD-8BEC-9261D9C2B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139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4BCF2A-7BA9-4A82-A61F-D97F95160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7519B3F-B972-4154-8179-85ABE7C6F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F5B836-593A-471D-A5BF-629F455EF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D7F6B8-1CFC-4F66-9F44-9C205F86B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953B759-3ABA-4AF3-AC2F-C9442DA1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421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9127C04-5841-46B6-B147-823669321F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408BD6-2034-438C-B927-9CF8E7F2E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2E795B-805F-480C-8900-741074F61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633523B-700B-4834-A4C7-01DDE4101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78CD3BB-EFA7-451C-A1BA-4E8BD7C7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5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1468FC-6C95-42BA-A36B-E7A22A847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52CAF62-4F11-4068-8311-3807EE9BA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C6AB1E-DDE1-4EB4-BACB-8D7C94880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888A65B-7E5C-4E5B-8E13-42B458778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E202D2-00B2-40D8-8BFB-1F169E33B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03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D08094-9BB3-4D04-A479-49FD34599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864803A-CFCF-4825-8C58-23A9CDA4A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7C775A-CF24-4EE8-86DC-1F70A55DB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34C029-903E-4333-A11A-B8571C8BF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7CA58B-0362-4E95-98B1-247E2E98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2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B533B4-7F55-4730-92E2-5BE13CC31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BE9758-B11A-4BD1-91DF-0965BA726F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B16E257-E3E1-48C0-ADA4-7292F9AC4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BA79B60-5CF4-44B6-90F4-EE3A383DB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419F56-F668-4CE5-9035-D807965E1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1020CB-0A62-4452-AE5B-FED86FB69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22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BC9ACD-0AF1-40E6-A028-56629B82C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30E060B-9B5F-4C96-81E5-2DBD9E8EB6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BD3075B-D276-4F27-A43E-B0F7BDA8AC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13AF687-889B-4814-8EA2-58C64B3B8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8BD9DD5-B7E1-44FF-BF33-0607189AA8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B5576A-3BCC-4AB9-AC63-1C05AFD6C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C021104-8444-47A0-A9E6-E05329F60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EF658BD-4337-4916-8433-47688687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91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499D19-1AD5-4CAF-B029-2A2DD04C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977D596-876E-48CE-9D76-0C675BAA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7DEA9DA-00A4-488E-B849-47C4E42AC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CBB7DC5-7751-490F-B0E5-97AB9778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32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3FCB9A-E582-404D-91CC-C0F98990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CAE2938-E1BC-4A63-9021-365047468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4AB11C2-50E7-45A6-B2C6-8991D0DE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792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D8D4C5-AE45-464F-8F9E-30FD231D5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07783D-9CDB-44C9-AA70-F64EE06CD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76E8CB2-F5CE-4628-BDE1-9955C0366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94D0F89-D70E-42DB-9CE4-BF347901D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987C09-390D-4389-9AB0-B12CF2AB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4E15E39-36C5-4861-B49D-B89493674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9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3FCCEA-0D38-4BC7-ACD9-075BDF51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0BC17BC-EA36-4721-AE7F-8151AD01DD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13F0FB-4170-4EC4-B744-97C1731442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EF9C1D6-674E-432F-9B57-EBA395C14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589968-00A5-4AD0-91CE-D552A5FF4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7C2A629-958E-43C7-9DED-9CC017B0C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02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38A3AB0-0BB6-4B1D-ADEB-1F550A83B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69B71FC-B844-4F61-8F64-3161C7D3A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BB08805-CA6A-44A7-8053-C0BA416983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F9A0C-125D-4E6D-AAED-01021F1E6D69}" type="datetimeFigureOut">
              <a:rPr lang="zh-CN" altLang="en-US" smtClean="0"/>
              <a:t>2021-8-6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CAC1F4F-26B1-4671-A504-912B18751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542835-57C9-4044-BF97-476B10D88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56D22-295B-46D5-A859-6573A548A2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18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0">
            <a:extLst>
              <a:ext uri="{FF2B5EF4-FFF2-40B4-BE49-F238E27FC236}">
                <a16:creationId xmlns:a16="http://schemas.microsoft.com/office/drawing/2014/main" id="{52DB9B48-0FFC-4DF4-AD7B-F60743632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" y="4763"/>
            <a:ext cx="1781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</p:txBody>
      </p:sp>
      <p:sp>
        <p:nvSpPr>
          <p:cNvPr id="7171" name="TextBox 10">
            <a:extLst>
              <a:ext uri="{FF2B5EF4-FFF2-40B4-BE49-F238E27FC236}">
                <a16:creationId xmlns:a16="http://schemas.microsoft.com/office/drawing/2014/main" id="{0F96C379-0CC7-4FEE-ADB4-54B666722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688" y="1001713"/>
            <a:ext cx="331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grpSp>
        <p:nvGrpSpPr>
          <p:cNvPr id="7172" name="组合 59">
            <a:extLst>
              <a:ext uri="{FF2B5EF4-FFF2-40B4-BE49-F238E27FC236}">
                <a16:creationId xmlns:a16="http://schemas.microsoft.com/office/drawing/2014/main" id="{8031DDA5-F307-4AC2-9A8A-4139D6E2B26B}"/>
              </a:ext>
            </a:extLst>
          </p:cNvPr>
          <p:cNvGrpSpPr>
            <a:grpSpLocks/>
          </p:cNvGrpSpPr>
          <p:nvPr/>
        </p:nvGrpSpPr>
        <p:grpSpPr bwMode="auto">
          <a:xfrm>
            <a:off x="5224463" y="6350"/>
            <a:ext cx="3817937" cy="6646863"/>
            <a:chOff x="5225143" y="6089"/>
            <a:chExt cx="3817776" cy="6647374"/>
          </a:xfrm>
        </p:grpSpPr>
        <p:pic>
          <p:nvPicPr>
            <p:cNvPr id="7189" name="图片 22">
              <a:extLst>
                <a:ext uri="{FF2B5EF4-FFF2-40B4-BE49-F238E27FC236}">
                  <a16:creationId xmlns:a16="http://schemas.microsoft.com/office/drawing/2014/main" id="{751DF632-F2FB-4BA2-A12A-90771627D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5" t="32040" r="16389" b="35298"/>
            <a:stretch>
              <a:fillRect/>
            </a:stretch>
          </p:blipFill>
          <p:spPr bwMode="auto">
            <a:xfrm>
              <a:off x="5830488" y="28103"/>
              <a:ext cx="3140242" cy="9986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0" name="图片 23">
              <a:extLst>
                <a:ext uri="{FF2B5EF4-FFF2-40B4-BE49-F238E27FC236}">
                  <a16:creationId xmlns:a16="http://schemas.microsoft.com/office/drawing/2014/main" id="{83C1EEBE-7267-424A-A767-94F001BEEB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7" t="14542" r="22462" b="7150"/>
            <a:stretch>
              <a:fillRect/>
            </a:stretch>
          </p:blipFill>
          <p:spPr bwMode="auto">
            <a:xfrm>
              <a:off x="5830487" y="2532519"/>
              <a:ext cx="3212431" cy="2394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1" name="图片 24">
              <a:extLst>
                <a:ext uri="{FF2B5EF4-FFF2-40B4-BE49-F238E27FC236}">
                  <a16:creationId xmlns:a16="http://schemas.microsoft.com/office/drawing/2014/main" id="{F35DD705-88FE-4221-964A-0BB22DB4E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3" t="26649" r="19817" b="30534"/>
            <a:stretch>
              <a:fillRect/>
            </a:stretch>
          </p:blipFill>
          <p:spPr bwMode="auto">
            <a:xfrm>
              <a:off x="5830488" y="1141115"/>
              <a:ext cx="3212431" cy="1323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92" name="图片 25">
              <a:extLst>
                <a:ext uri="{FF2B5EF4-FFF2-40B4-BE49-F238E27FC236}">
                  <a16:creationId xmlns:a16="http://schemas.microsoft.com/office/drawing/2014/main" id="{3936D077-8DEB-4343-A0AD-17C9ADBCE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781" t="17732" r="21277" b="3960"/>
            <a:stretch>
              <a:fillRect/>
            </a:stretch>
          </p:blipFill>
          <p:spPr bwMode="auto">
            <a:xfrm>
              <a:off x="5830487" y="4994734"/>
              <a:ext cx="3212431" cy="1658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84F29BC9-84AF-45F6-9B55-68BA6FF59671}"/>
                </a:ext>
              </a:extLst>
            </p:cNvPr>
            <p:cNvSpPr/>
            <p:nvPr/>
          </p:nvSpPr>
          <p:spPr>
            <a:xfrm>
              <a:off x="6060133" y="526829"/>
              <a:ext cx="2277966" cy="2667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5086D6E0-D699-4223-96E0-D95F9E11E2B2}"/>
                </a:ext>
              </a:extLst>
            </p:cNvPr>
            <p:cNvSpPr/>
            <p:nvPr/>
          </p:nvSpPr>
          <p:spPr>
            <a:xfrm>
              <a:off x="6212526" y="1761999"/>
              <a:ext cx="2277966" cy="26672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6553C555-192E-45F4-B0CD-7A87B5AE1EAA}"/>
                </a:ext>
              </a:extLst>
            </p:cNvPr>
            <p:cNvSpPr/>
            <p:nvPr/>
          </p:nvSpPr>
          <p:spPr>
            <a:xfrm>
              <a:off x="6304597" y="3086076"/>
              <a:ext cx="2185895" cy="14733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5A69E845-184D-4933-8CAE-F233A2690E7E}"/>
                </a:ext>
              </a:extLst>
            </p:cNvPr>
            <p:cNvSpPr/>
            <p:nvPr/>
          </p:nvSpPr>
          <p:spPr>
            <a:xfrm>
              <a:off x="6456991" y="5583406"/>
              <a:ext cx="2193832" cy="2159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7" name="文本框 2">
              <a:extLst>
                <a:ext uri="{FF2B5EF4-FFF2-40B4-BE49-F238E27FC236}">
                  <a16:creationId xmlns:a16="http://schemas.microsoft.com/office/drawing/2014/main" id="{D217B5BA-A151-4DB9-89A6-824DB66C93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2657" y="6089"/>
              <a:ext cx="9922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UCP1</a:t>
              </a:r>
            </a:p>
          </p:txBody>
        </p:sp>
        <p:sp>
          <p:nvSpPr>
            <p:cNvPr id="7198" name="文本框 3">
              <a:extLst>
                <a:ext uri="{FF2B5EF4-FFF2-40B4-BE49-F238E27FC236}">
                  <a16:creationId xmlns:a16="http://schemas.microsoft.com/office/drawing/2014/main" id="{1A024FA8-B2B5-4088-B598-0D8081AA5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03213" y="1132527"/>
              <a:ext cx="104627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PGC-1</a:t>
              </a:r>
              <a:r>
                <a:rPr lang="el-GR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α</a:t>
              </a:r>
            </a:p>
          </p:txBody>
        </p:sp>
        <p:sp>
          <p:nvSpPr>
            <p:cNvPr id="7199" name="文本框 8">
              <a:extLst>
                <a:ext uri="{FF2B5EF4-FFF2-40B4-BE49-F238E27FC236}">
                  <a16:creationId xmlns:a16="http://schemas.microsoft.com/office/drawing/2014/main" id="{B411763C-DDBB-4FF9-B106-563BF8A642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1688" y="3269820"/>
              <a:ext cx="109073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UQCRC2</a:t>
              </a:r>
            </a:p>
          </p:txBody>
        </p:sp>
        <p:sp>
          <p:nvSpPr>
            <p:cNvPr id="7200" name="文本框 7">
              <a:extLst>
                <a:ext uri="{FF2B5EF4-FFF2-40B4-BE49-F238E27FC236}">
                  <a16:creationId xmlns:a16="http://schemas.microsoft.com/office/drawing/2014/main" id="{57B0522F-485C-4F93-BF42-D683F7BE0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1398" y="2987107"/>
              <a:ext cx="89068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ATP5A</a:t>
              </a:r>
            </a:p>
          </p:txBody>
        </p:sp>
        <p:sp>
          <p:nvSpPr>
            <p:cNvPr id="7201" name="文本框 9">
              <a:extLst>
                <a:ext uri="{FF2B5EF4-FFF2-40B4-BE49-F238E27FC236}">
                  <a16:creationId xmlns:a16="http://schemas.microsoft.com/office/drawing/2014/main" id="{A2D75CE2-AAD7-4293-A81E-8FB1DBFCA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75174" y="3691080"/>
              <a:ext cx="84624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SDHB</a:t>
              </a:r>
            </a:p>
          </p:txBody>
        </p:sp>
        <p:sp>
          <p:nvSpPr>
            <p:cNvPr id="7202" name="文本框 9">
              <a:extLst>
                <a:ext uri="{FF2B5EF4-FFF2-40B4-BE49-F238E27FC236}">
                  <a16:creationId xmlns:a16="http://schemas.microsoft.com/office/drawing/2014/main" id="{DFEF8B43-919E-4BEF-A568-6B10ABAE4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5143" y="4057236"/>
              <a:ext cx="115367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600" b="1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NDUFB8</a:t>
              </a:r>
            </a:p>
          </p:txBody>
        </p:sp>
      </p:grpSp>
      <p:grpSp>
        <p:nvGrpSpPr>
          <p:cNvPr id="7173" name="组合 61">
            <a:extLst>
              <a:ext uri="{FF2B5EF4-FFF2-40B4-BE49-F238E27FC236}">
                <a16:creationId xmlns:a16="http://schemas.microsoft.com/office/drawing/2014/main" id="{5CC5D1AC-E3A8-4414-899F-09FF18BA524F}"/>
              </a:ext>
            </a:extLst>
          </p:cNvPr>
          <p:cNvGrpSpPr>
            <a:grpSpLocks/>
          </p:cNvGrpSpPr>
          <p:nvPr/>
        </p:nvGrpSpPr>
        <p:grpSpPr bwMode="auto">
          <a:xfrm>
            <a:off x="847725" y="1968500"/>
            <a:ext cx="3960813" cy="2392363"/>
            <a:chOff x="5832748" y="5525043"/>
            <a:chExt cx="3960611" cy="2391801"/>
          </a:xfrm>
        </p:grpSpPr>
        <p:sp>
          <p:nvSpPr>
            <p:cNvPr id="7175" name="文本框 4107">
              <a:extLst>
                <a:ext uri="{FF2B5EF4-FFF2-40B4-BE49-F238E27FC236}">
                  <a16:creationId xmlns:a16="http://schemas.microsoft.com/office/drawing/2014/main" id="{F206D1D9-E65F-4AD8-976E-4430C267C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0820" y="7609164"/>
              <a:ext cx="3312539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    db/db+Vehicle  db/db+Ang-(1-7)        </a:t>
              </a:r>
            </a:p>
          </p:txBody>
        </p:sp>
        <p:sp>
          <p:nvSpPr>
            <p:cNvPr id="7176" name="文本框 4104">
              <a:extLst>
                <a:ext uri="{FF2B5EF4-FFF2-40B4-BE49-F238E27FC236}">
                  <a16:creationId xmlns:a16="http://schemas.microsoft.com/office/drawing/2014/main" id="{4DBA7F82-663C-4A04-AAD2-2E92E3702B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8746" y="5525043"/>
              <a:ext cx="724495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UCP1</a:t>
              </a:r>
            </a:p>
          </p:txBody>
        </p:sp>
        <p:sp>
          <p:nvSpPr>
            <p:cNvPr id="7177" name="文本框 4114">
              <a:extLst>
                <a:ext uri="{FF2B5EF4-FFF2-40B4-BE49-F238E27FC236}">
                  <a16:creationId xmlns:a16="http://schemas.microsoft.com/office/drawing/2014/main" id="{8BA871BD-E56B-415A-B67A-D132CA2DA2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59840" y="5832723"/>
              <a:ext cx="1221416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PGC-1</a:t>
              </a:r>
              <a:r>
                <a:rPr lang="el-GR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α</a:t>
              </a:r>
            </a:p>
          </p:txBody>
        </p:sp>
        <p:sp>
          <p:nvSpPr>
            <p:cNvPr id="7178" name="文本框 4106">
              <a:extLst>
                <a:ext uri="{FF2B5EF4-FFF2-40B4-BE49-F238E27FC236}">
                  <a16:creationId xmlns:a16="http://schemas.microsoft.com/office/drawing/2014/main" id="{03C72528-B9AE-49E4-B8B3-A6264953F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20780" y="7275831"/>
              <a:ext cx="880053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Actin</a:t>
              </a:r>
            </a:p>
          </p:txBody>
        </p:sp>
        <p:cxnSp>
          <p:nvCxnSpPr>
            <p:cNvPr id="7179" name="直接连接符 14">
              <a:extLst>
                <a:ext uri="{FF2B5EF4-FFF2-40B4-BE49-F238E27FC236}">
                  <a16:creationId xmlns:a16="http://schemas.microsoft.com/office/drawing/2014/main" id="{CF4DE21A-8DC7-411F-833D-65E8DECE062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811197" y="7621237"/>
              <a:ext cx="1079956" cy="28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0" name="直接连接符 15">
              <a:extLst>
                <a:ext uri="{FF2B5EF4-FFF2-40B4-BE49-F238E27FC236}">
                  <a16:creationId xmlns:a16="http://schemas.microsoft.com/office/drawing/2014/main" id="{04F2F786-EE21-4C87-90BF-C3B5AF7468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037297" y="7623277"/>
              <a:ext cx="1079956" cy="283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1" name="TextBox 54">
              <a:extLst>
                <a:ext uri="{FF2B5EF4-FFF2-40B4-BE49-F238E27FC236}">
                  <a16:creationId xmlns:a16="http://schemas.microsoft.com/office/drawing/2014/main" id="{C23CD64A-0ACD-4126-A2ED-A15097DFF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12274" y="6101107"/>
              <a:ext cx="900594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ATP5A</a:t>
              </a:r>
            </a:p>
          </p:txBody>
        </p:sp>
        <p:sp>
          <p:nvSpPr>
            <p:cNvPr id="7182" name="TextBox 55">
              <a:extLst>
                <a:ext uri="{FF2B5EF4-FFF2-40B4-BE49-F238E27FC236}">
                  <a16:creationId xmlns:a16="http://schemas.microsoft.com/office/drawing/2014/main" id="{5CAFFE18-3E1A-4E33-BB56-3C4CB18206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2748" y="6317131"/>
              <a:ext cx="1046242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UQCRC2</a:t>
              </a:r>
            </a:p>
          </p:txBody>
        </p:sp>
        <p:sp>
          <p:nvSpPr>
            <p:cNvPr id="7183" name="TextBox 57">
              <a:extLst>
                <a:ext uri="{FF2B5EF4-FFF2-40B4-BE49-F238E27FC236}">
                  <a16:creationId xmlns:a16="http://schemas.microsoft.com/office/drawing/2014/main" id="{ECBAEA9E-B3F9-4E2E-B651-757143F54D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9" y="6533155"/>
              <a:ext cx="831399" cy="307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SDHB</a:t>
              </a:r>
            </a:p>
          </p:txBody>
        </p:sp>
        <p:pic>
          <p:nvPicPr>
            <p:cNvPr id="7184" name="图片 71">
              <a:extLst>
                <a:ext uri="{FF2B5EF4-FFF2-40B4-BE49-F238E27FC236}">
                  <a16:creationId xmlns:a16="http://schemas.microsoft.com/office/drawing/2014/main" id="{C789267F-DFC0-4142-BED6-C7B945FDB87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>
              <a:lum bright="2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07" t="47285" r="36647" b="42484"/>
            <a:stretch>
              <a:fillRect/>
            </a:stretch>
          </p:blipFill>
          <p:spPr bwMode="auto">
            <a:xfrm>
              <a:off x="6769447" y="5868000"/>
              <a:ext cx="2376000" cy="25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5" name="图片 72">
              <a:extLst>
                <a:ext uri="{FF2B5EF4-FFF2-40B4-BE49-F238E27FC236}">
                  <a16:creationId xmlns:a16="http://schemas.microsoft.com/office/drawing/2014/main" id="{CE49B11F-60CD-4212-B599-735FF418E59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67" t="39774" r="35765" b="21266"/>
            <a:stretch>
              <a:fillRect/>
            </a:stretch>
          </p:blipFill>
          <p:spPr bwMode="auto">
            <a:xfrm>
              <a:off x="6769447" y="6192000"/>
              <a:ext cx="2376000" cy="1008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6" name="图片 73">
              <a:extLst>
                <a:ext uri="{FF2B5EF4-FFF2-40B4-BE49-F238E27FC236}">
                  <a16:creationId xmlns:a16="http://schemas.microsoft.com/office/drawing/2014/main" id="{DEC7726E-A322-4642-84E4-DD46DF69412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07" t="47186" r="26840" b="45163"/>
            <a:stretch>
              <a:fillRect/>
            </a:stretch>
          </p:blipFill>
          <p:spPr bwMode="auto">
            <a:xfrm>
              <a:off x="6769447" y="7268772"/>
              <a:ext cx="2376000" cy="25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7" name="图片 74">
              <a:extLst>
                <a:ext uri="{FF2B5EF4-FFF2-40B4-BE49-F238E27FC236}">
                  <a16:creationId xmlns:a16="http://schemas.microsoft.com/office/drawing/2014/main" id="{5484DA73-10B2-4EAA-8733-1A53AD5BA4A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>
              <a:lum bright="10000"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99" t="49297" r="31755" b="42792"/>
            <a:stretch>
              <a:fillRect/>
            </a:stretch>
          </p:blipFill>
          <p:spPr bwMode="auto">
            <a:xfrm>
              <a:off x="6768000" y="5544000"/>
              <a:ext cx="2376000" cy="25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8" name="TextBox 57">
              <a:extLst>
                <a:ext uri="{FF2B5EF4-FFF2-40B4-BE49-F238E27FC236}">
                  <a16:creationId xmlns:a16="http://schemas.microsoft.com/office/drawing/2014/main" id="{C765EDBD-6CED-41FA-855E-C33598D87C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4756" y="6821090"/>
              <a:ext cx="93610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400" b="1">
                  <a:latin typeface="Arial" panose="020B0604020202020204" pitchFamily="34" charset="0"/>
                  <a:cs typeface="Arial" panose="020B0604020202020204" pitchFamily="34" charset="0"/>
                  <a:sym typeface="等线" panose="02010600030101010101" pitchFamily="2" charset="-122"/>
                </a:rPr>
                <a:t>NDUFB8</a:t>
              </a:r>
            </a:p>
          </p:txBody>
        </p:sp>
      </p:grpSp>
      <p:sp>
        <p:nvSpPr>
          <p:cNvPr id="7174" name="文本框 4106">
            <a:extLst>
              <a:ext uri="{FF2B5EF4-FFF2-40B4-BE49-F238E27FC236}">
                <a16:creationId xmlns:a16="http://schemas.microsoft.com/office/drawing/2014/main" id="{B293CF66-7AFF-4AFF-BD87-4427B1A78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1938" y="5516563"/>
            <a:ext cx="879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等线" panose="02010600030101010101" pitchFamily="2" charset="-122"/>
              </a:rPr>
              <a:t>Actin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8">
            <a:extLst>
              <a:ext uri="{FF2B5EF4-FFF2-40B4-BE49-F238E27FC236}">
                <a16:creationId xmlns:a16="http://schemas.microsoft.com/office/drawing/2014/main" id="{D062A432-18D5-4704-9E8F-2615A0E7C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" y="777875"/>
            <a:ext cx="5778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b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8195" name="TextBox 47">
            <a:extLst>
              <a:ext uri="{FF2B5EF4-FFF2-40B4-BE49-F238E27FC236}">
                <a16:creationId xmlns:a16="http://schemas.microsoft.com/office/drawing/2014/main" id="{3B5B8616-C452-4785-B0E8-2BB46C926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313" y="1058863"/>
            <a:ext cx="2587625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  HFD+NaCl  HFD+Ang-(1-7)   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53863B8-C5BB-4795-9359-1940F33E4F37}"/>
              </a:ext>
            </a:extLst>
          </p:cNvPr>
          <p:cNvCxnSpPr/>
          <p:nvPr/>
        </p:nvCxnSpPr>
        <p:spPr bwMode="auto">
          <a:xfrm>
            <a:off x="1176338" y="1379538"/>
            <a:ext cx="869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7" name="图片 45" descr="2017-12-20 ucp1 1~7bat zyc 0.tif">
            <a:extLst>
              <a:ext uri="{FF2B5EF4-FFF2-40B4-BE49-F238E27FC236}">
                <a16:creationId xmlns:a16="http://schemas.microsoft.com/office/drawing/2014/main" id="{3E696060-A84E-43C9-9CCB-52D718B276EB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50" y="1514475"/>
            <a:ext cx="3230563" cy="312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文本框 22">
            <a:extLst>
              <a:ext uri="{FF2B5EF4-FFF2-40B4-BE49-F238E27FC236}">
                <a16:creationId xmlns:a16="http://schemas.microsoft.com/office/drawing/2014/main" id="{FEB94BD0-558B-4FC1-8748-4A95DAC0A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3" y="1487488"/>
            <a:ext cx="7540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UCP1</a:t>
            </a:r>
          </a:p>
        </p:txBody>
      </p:sp>
      <p:pic>
        <p:nvPicPr>
          <p:cNvPr id="8199" name="Picture 2">
            <a:extLst>
              <a:ext uri="{FF2B5EF4-FFF2-40B4-BE49-F238E27FC236}">
                <a16:creationId xmlns:a16="http://schemas.microsoft.com/office/drawing/2014/main" id="{4EE66E22-7D7B-4227-B5CA-E47E8C4F3CF8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2168525"/>
            <a:ext cx="3241675" cy="288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3">
            <a:extLst>
              <a:ext uri="{FF2B5EF4-FFF2-40B4-BE49-F238E27FC236}">
                <a16:creationId xmlns:a16="http://schemas.microsoft.com/office/drawing/2014/main" id="{4B30E1B4-1F42-4CEC-8E18-03461500E8EC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2492375"/>
            <a:ext cx="3241675" cy="28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4">
            <a:extLst>
              <a:ext uri="{FF2B5EF4-FFF2-40B4-BE49-F238E27FC236}">
                <a16:creationId xmlns:a16="http://schemas.microsoft.com/office/drawing/2014/main" id="{E4F6D792-2828-4A49-B7CC-18BC96E100A5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2814638"/>
            <a:ext cx="3241675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5">
            <a:extLst>
              <a:ext uri="{FF2B5EF4-FFF2-40B4-BE49-F238E27FC236}">
                <a16:creationId xmlns:a16="http://schemas.microsoft.com/office/drawing/2014/main" id="{71E2F783-7682-4ADF-A411-966E88326B25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3136900"/>
            <a:ext cx="3241675" cy="28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3">
            <a:extLst>
              <a:ext uri="{FF2B5EF4-FFF2-40B4-BE49-F238E27FC236}">
                <a16:creationId xmlns:a16="http://schemas.microsoft.com/office/drawing/2014/main" id="{16B7A2A4-E67F-46CB-A6EA-8EFF79142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3454400"/>
            <a:ext cx="3241675" cy="263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4" name="文本框 22">
            <a:extLst>
              <a:ext uri="{FF2B5EF4-FFF2-40B4-BE49-F238E27FC236}">
                <a16:creationId xmlns:a16="http://schemas.microsoft.com/office/drawing/2014/main" id="{58947B52-C81F-451A-8D86-F406C50F2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75" y="1874838"/>
            <a:ext cx="8461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PGC-1</a:t>
            </a:r>
            <a:r>
              <a:rPr lang="el-GR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altLang="zh-CN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05" name="TextBox 54">
            <a:extLst>
              <a:ext uri="{FF2B5EF4-FFF2-40B4-BE49-F238E27FC236}">
                <a16:creationId xmlns:a16="http://schemas.microsoft.com/office/drawing/2014/main" id="{97065BE7-17A5-4128-861E-CBF5E4E22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193925"/>
            <a:ext cx="8270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ATP5A</a:t>
            </a:r>
          </a:p>
        </p:txBody>
      </p:sp>
      <p:sp>
        <p:nvSpPr>
          <p:cNvPr id="8206" name="TextBox 55">
            <a:extLst>
              <a:ext uri="{FF2B5EF4-FFF2-40B4-BE49-F238E27FC236}">
                <a16:creationId xmlns:a16="http://schemas.microsoft.com/office/drawing/2014/main" id="{D3C95D7A-8114-489A-A701-7F972890B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3" y="2519363"/>
            <a:ext cx="9906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UQCRC2</a:t>
            </a:r>
          </a:p>
        </p:txBody>
      </p:sp>
      <p:sp>
        <p:nvSpPr>
          <p:cNvPr id="8207" name="TextBox 57">
            <a:extLst>
              <a:ext uri="{FF2B5EF4-FFF2-40B4-BE49-F238E27FC236}">
                <a16:creationId xmlns:a16="http://schemas.microsoft.com/office/drawing/2014/main" id="{3AC37E01-5837-4508-A34B-7451BB1D1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2836863"/>
            <a:ext cx="7604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SDHB</a:t>
            </a:r>
          </a:p>
        </p:txBody>
      </p:sp>
      <p:sp>
        <p:nvSpPr>
          <p:cNvPr id="8208" name="TextBox 58">
            <a:extLst>
              <a:ext uri="{FF2B5EF4-FFF2-40B4-BE49-F238E27FC236}">
                <a16:creationId xmlns:a16="http://schemas.microsoft.com/office/drawing/2014/main" id="{6AF646BE-65F1-47B3-901D-A700A0AED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3160713"/>
            <a:ext cx="9048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NDUFB8</a:t>
            </a:r>
          </a:p>
        </p:txBody>
      </p:sp>
      <p:sp>
        <p:nvSpPr>
          <p:cNvPr id="8209" name="TextBox 60">
            <a:extLst>
              <a:ext uri="{FF2B5EF4-FFF2-40B4-BE49-F238E27FC236}">
                <a16:creationId xmlns:a16="http://schemas.microsoft.com/office/drawing/2014/main" id="{AF07BAE6-A5B0-4532-B3B6-A9424C02F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3" y="3467100"/>
            <a:ext cx="69373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8210" name="文本框 1">
            <a:extLst>
              <a:ext uri="{FF2B5EF4-FFF2-40B4-BE49-F238E27FC236}">
                <a16:creationId xmlns:a16="http://schemas.microsoft.com/office/drawing/2014/main" id="{DFAAA1F1-D937-4D6E-AFEC-2ED2BF4DD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911225"/>
            <a:ext cx="179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HFD+Ang-(1-7)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+ A779</a:t>
            </a: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id="{AA848725-1019-4B57-8341-F08E8A0764CF}"/>
              </a:ext>
            </a:extLst>
          </p:cNvPr>
          <p:cNvCxnSpPr/>
          <p:nvPr/>
        </p:nvCxnSpPr>
        <p:spPr bwMode="auto">
          <a:xfrm>
            <a:off x="2317750" y="1379538"/>
            <a:ext cx="869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4CDC880A-6F11-42F4-A60E-88D42216C061}"/>
              </a:ext>
            </a:extLst>
          </p:cNvPr>
          <p:cNvCxnSpPr/>
          <p:nvPr/>
        </p:nvCxnSpPr>
        <p:spPr bwMode="auto">
          <a:xfrm>
            <a:off x="3444875" y="1379538"/>
            <a:ext cx="8699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13" name="TextBox 10">
            <a:extLst>
              <a:ext uri="{FF2B5EF4-FFF2-40B4-BE49-F238E27FC236}">
                <a16:creationId xmlns:a16="http://schemas.microsoft.com/office/drawing/2014/main" id="{231D4DFA-8C71-4A59-8795-330513BB5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3" y="30163"/>
            <a:ext cx="18176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b="1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zh-CN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14" name="图片 4">
            <a:extLst>
              <a:ext uri="{FF2B5EF4-FFF2-40B4-BE49-F238E27FC236}">
                <a16:creationId xmlns:a16="http://schemas.microsoft.com/office/drawing/2014/main" id="{BDCF8A67-DE94-4164-8853-BB6E13D8188E}"/>
              </a:ext>
            </a:extLst>
          </p:cNvPr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1852613"/>
            <a:ext cx="3240088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15" name="组合 51">
            <a:extLst>
              <a:ext uri="{FF2B5EF4-FFF2-40B4-BE49-F238E27FC236}">
                <a16:creationId xmlns:a16="http://schemas.microsoft.com/office/drawing/2014/main" id="{3E32F9BE-B77C-42EA-9E61-7367D68F2A49}"/>
              </a:ext>
            </a:extLst>
          </p:cNvPr>
          <p:cNvGrpSpPr>
            <a:grpSpLocks/>
          </p:cNvGrpSpPr>
          <p:nvPr/>
        </p:nvGrpSpPr>
        <p:grpSpPr bwMode="auto">
          <a:xfrm>
            <a:off x="5270500" y="30163"/>
            <a:ext cx="5353050" cy="6908800"/>
            <a:chOff x="5269709" y="29874"/>
            <a:chExt cx="5354053" cy="6908374"/>
          </a:xfrm>
        </p:grpSpPr>
        <p:pic>
          <p:nvPicPr>
            <p:cNvPr id="8223" name="图片 1">
              <a:extLst>
                <a:ext uri="{FF2B5EF4-FFF2-40B4-BE49-F238E27FC236}">
                  <a16:creationId xmlns:a16="http://schemas.microsoft.com/office/drawing/2014/main" id="{3080F9E0-B3EC-4C2B-9734-0BB43537964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82" t="51974" r="29877" b="32288"/>
            <a:stretch>
              <a:fillRect/>
            </a:stretch>
          </p:blipFill>
          <p:spPr bwMode="auto">
            <a:xfrm>
              <a:off x="5546036" y="29874"/>
              <a:ext cx="4352454" cy="1167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FA6E7B8E-BB14-493A-9E40-7067F0AB8E83}"/>
                </a:ext>
              </a:extLst>
            </p:cNvPr>
            <p:cNvSpPr/>
            <p:nvPr/>
          </p:nvSpPr>
          <p:spPr>
            <a:xfrm>
              <a:off x="6433565" y="371165"/>
              <a:ext cx="3070800" cy="43018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225" name="图片 2">
              <a:extLst>
                <a:ext uri="{FF2B5EF4-FFF2-40B4-BE49-F238E27FC236}">
                  <a16:creationId xmlns:a16="http://schemas.microsoft.com/office/drawing/2014/main" id="{064C3106-48A2-4A81-9033-BBD7C1F79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60" t="57732" r="24197" b="22752"/>
            <a:stretch>
              <a:fillRect/>
            </a:stretch>
          </p:blipFill>
          <p:spPr bwMode="auto">
            <a:xfrm>
              <a:off x="5546036" y="1302530"/>
              <a:ext cx="4271210" cy="1327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C65C0EC3-0946-45EE-9C35-07ABDD8B5A7D}"/>
                </a:ext>
              </a:extLst>
            </p:cNvPr>
            <p:cNvSpPr/>
            <p:nvPr/>
          </p:nvSpPr>
          <p:spPr>
            <a:xfrm>
              <a:off x="6146173" y="1952217"/>
              <a:ext cx="2838982" cy="43336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227" name="图片 27">
              <a:extLst>
                <a:ext uri="{FF2B5EF4-FFF2-40B4-BE49-F238E27FC236}">
                  <a16:creationId xmlns:a16="http://schemas.microsoft.com/office/drawing/2014/main" id="{CCF5C11C-A3AF-44B3-B38A-B0CE6ADFF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70" t="29572" r="14784" b="36137"/>
            <a:stretch>
              <a:fillRect/>
            </a:stretch>
          </p:blipFill>
          <p:spPr bwMode="auto">
            <a:xfrm>
              <a:off x="5269709" y="2622106"/>
              <a:ext cx="5354053" cy="2322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A7E5A2AA-7E20-4DC8-8D42-C252C384B7CE}"/>
                </a:ext>
              </a:extLst>
            </p:cNvPr>
            <p:cNvSpPr/>
            <p:nvPr/>
          </p:nvSpPr>
          <p:spPr>
            <a:xfrm>
              <a:off x="5812736" y="3207853"/>
              <a:ext cx="3891692" cy="144612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229" name="图片 49">
              <a:extLst>
                <a:ext uri="{FF2B5EF4-FFF2-40B4-BE49-F238E27FC236}">
                  <a16:creationId xmlns:a16="http://schemas.microsoft.com/office/drawing/2014/main" id="{E2200598-C60E-4AAA-AB64-9C98D49ED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02" t="21884" r="18187" b="41299"/>
            <a:stretch>
              <a:fillRect/>
            </a:stretch>
          </p:blipFill>
          <p:spPr bwMode="auto">
            <a:xfrm>
              <a:off x="5642288" y="4957011"/>
              <a:ext cx="4174958" cy="198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F1BF5B3B-E9E6-4235-B7AC-E32F94764FA7}"/>
                </a:ext>
              </a:extLst>
            </p:cNvPr>
            <p:cNvSpPr/>
            <p:nvPr/>
          </p:nvSpPr>
          <p:spPr>
            <a:xfrm>
              <a:off x="6195395" y="6149309"/>
              <a:ext cx="3070800" cy="4365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216" name="文本框 2">
            <a:extLst>
              <a:ext uri="{FF2B5EF4-FFF2-40B4-BE49-F238E27FC236}">
                <a16:creationId xmlns:a16="http://schemas.microsoft.com/office/drawing/2014/main" id="{6E36D304-7147-4C21-8A18-2FE3AEF04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788" y="11113"/>
            <a:ext cx="9937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UCP1</a:t>
            </a:r>
          </a:p>
        </p:txBody>
      </p:sp>
      <p:sp>
        <p:nvSpPr>
          <p:cNvPr id="8217" name="文本框 3">
            <a:extLst>
              <a:ext uri="{FF2B5EF4-FFF2-40B4-BE49-F238E27FC236}">
                <a16:creationId xmlns:a16="http://schemas.microsoft.com/office/drawing/2014/main" id="{9C67BD0C-745C-4336-BEF2-6A8FBA2A4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0700" y="1414463"/>
            <a:ext cx="10461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PGC-1</a:t>
            </a:r>
            <a:r>
              <a:rPr lang="el-GR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α</a:t>
            </a:r>
          </a:p>
        </p:txBody>
      </p:sp>
      <p:sp>
        <p:nvSpPr>
          <p:cNvPr id="8218" name="文本框 8">
            <a:extLst>
              <a:ext uri="{FF2B5EF4-FFF2-40B4-BE49-F238E27FC236}">
                <a16:creationId xmlns:a16="http://schemas.microsoft.com/office/drawing/2014/main" id="{E79589B3-A4AF-4354-A350-8531C5ECE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3375" y="3476625"/>
            <a:ext cx="10906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UQCRC2</a:t>
            </a:r>
          </a:p>
        </p:txBody>
      </p:sp>
      <p:sp>
        <p:nvSpPr>
          <p:cNvPr id="8219" name="文本框 7">
            <a:extLst>
              <a:ext uri="{FF2B5EF4-FFF2-40B4-BE49-F238E27FC236}">
                <a16:creationId xmlns:a16="http://schemas.microsoft.com/office/drawing/2014/main" id="{134C5E72-0F3F-4B62-AABC-0D2AE84F7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7213" y="3170238"/>
            <a:ext cx="890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ATP5A</a:t>
            </a:r>
          </a:p>
        </p:txBody>
      </p:sp>
      <p:sp>
        <p:nvSpPr>
          <p:cNvPr id="8220" name="文本框 9">
            <a:extLst>
              <a:ext uri="{FF2B5EF4-FFF2-40B4-BE49-F238E27FC236}">
                <a16:creationId xmlns:a16="http://schemas.microsoft.com/office/drawing/2014/main" id="{CB22C58B-7DE1-4029-B327-36B9CCC61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4838" y="3886200"/>
            <a:ext cx="847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SDHB</a:t>
            </a:r>
          </a:p>
        </p:txBody>
      </p:sp>
      <p:sp>
        <p:nvSpPr>
          <p:cNvPr id="8221" name="TextBox 58">
            <a:extLst>
              <a:ext uri="{FF2B5EF4-FFF2-40B4-BE49-F238E27FC236}">
                <a16:creationId xmlns:a16="http://schemas.microsoft.com/office/drawing/2014/main" id="{1AC9B70F-2420-4C88-A0D1-26D8B50D1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925" y="4159250"/>
            <a:ext cx="9048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NDUFB8</a:t>
            </a:r>
          </a:p>
        </p:txBody>
      </p:sp>
      <p:sp>
        <p:nvSpPr>
          <p:cNvPr id="8222" name="TextBox 60">
            <a:extLst>
              <a:ext uri="{FF2B5EF4-FFF2-40B4-BE49-F238E27FC236}">
                <a16:creationId xmlns:a16="http://schemas.microsoft.com/office/drawing/2014/main" id="{68C3D5A8-AC97-4739-8EFF-C9DF4C4EA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63" y="6242050"/>
            <a:ext cx="69373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70</Words>
  <Application>Microsoft Office PowerPoint</Application>
  <PresentationFormat>宽屏</PresentationFormat>
  <Paragraphs>36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258</dc:creator>
  <cp:lastModifiedBy>258</cp:lastModifiedBy>
  <cp:revision>1</cp:revision>
  <dcterms:created xsi:type="dcterms:W3CDTF">2021-08-06T13:18:49Z</dcterms:created>
  <dcterms:modified xsi:type="dcterms:W3CDTF">2021-08-06T13:22:30Z</dcterms:modified>
</cp:coreProperties>
</file>